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950C8D-D049-4740-8466-1CF05F7006EA}" v="3" dt="2026-07-03T06:19:55.2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3505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0194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3986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01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410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7874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9281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1472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8300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3959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8284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2369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4F3D93EF-FBCF-201E-92BB-FD8077A4404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3494" y="210021"/>
            <a:ext cx="6577013" cy="643795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128380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画面に合わせる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2026-07-03T06:19:55Z</dcterms:created>
  <dcterms:modified xsi:type="dcterms:W3CDTF">2026-07-03T06:20:03Z</dcterms:modified>
</cp:coreProperties>
</file>