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43CA10-5207-49E9-8DF3-03508EB1FBAE}" v="3" dt="2026-07-03T06:18:47.3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6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8013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9275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8200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3713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5938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9083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9467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9073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255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0626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8049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556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5259F7FB-FA29-34FD-420F-BA5756382A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7951" y="883955"/>
            <a:ext cx="6475863" cy="5127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380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2026-07-03T06:18:47Z</dcterms:created>
  <dcterms:modified xsi:type="dcterms:W3CDTF">2026-07-03T06:18:57Z</dcterms:modified>
</cp:coreProperties>
</file>