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160A953-3075-4603-94EB-29C8899EC4B9}" v="3" dt="2026-07-03T06:17:46.6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16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2805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4202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182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4632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9335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8029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1782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4319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4761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6931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914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02A643-9BB0-4E02-80B2-2C0A5E5D738E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4688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 descr="ダイアグラム&#10;&#10;自動的に生成された説明">
            <a:extLst>
              <a:ext uri="{FF2B5EF4-FFF2-40B4-BE49-F238E27FC236}">
                <a16:creationId xmlns:a16="http://schemas.microsoft.com/office/drawing/2014/main" id="{76F801AC-21DA-4D04-9D5C-C0C28FF87B1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856" y="103169"/>
            <a:ext cx="7634288" cy="6651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3802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画面に合わせる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1</cp:revision>
  <dcterms:created xsi:type="dcterms:W3CDTF">2026-07-03T06:17:46Z</dcterms:created>
  <dcterms:modified xsi:type="dcterms:W3CDTF">2026-07-03T06:17:48Z</dcterms:modified>
</cp:coreProperties>
</file>