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FF341B-29BF-405B-AB63-50D9938C5875}" v="3" dt="2026-07-03T06:16:50.4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2" d="100"/>
          <a:sy n="72" d="100"/>
        </p:scale>
        <p:origin x="268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2943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856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8298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4670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791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32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536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071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655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032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993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02A643-9BB0-4E02-80B2-2C0A5E5D738E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567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ダイアグラム&#10;&#10;自動的に生成された説明">
            <a:extLst>
              <a:ext uri="{FF2B5EF4-FFF2-40B4-BE49-F238E27FC236}">
                <a16:creationId xmlns:a16="http://schemas.microsoft.com/office/drawing/2014/main" id="{ABA45848-FC89-5D3B-31BA-B1542B3921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7" y="1098774"/>
            <a:ext cx="6659146" cy="7708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380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2026-07-03T06:16:50Z</dcterms:created>
  <dcterms:modified xsi:type="dcterms:W3CDTF">2026-07-03T06:17:00Z</dcterms:modified>
</cp:coreProperties>
</file>