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EF520-29DA-46E4-A740-87FCD0DD5BEF}" v="3" dt="2026-07-03T06:15:39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74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51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90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4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8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5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3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8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ロゴ, 会社名&#10;&#10;自動的に生成された説明">
            <a:extLst>
              <a:ext uri="{FF2B5EF4-FFF2-40B4-BE49-F238E27FC236}">
                <a16:creationId xmlns:a16="http://schemas.microsoft.com/office/drawing/2014/main" id="{BD038636-0A7C-61D9-6562-FB0A492DF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52" y="164839"/>
            <a:ext cx="6554697" cy="652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2026-07-03T06:15:39Z</dcterms:created>
  <dcterms:modified xsi:type="dcterms:W3CDTF">2026-07-03T06:15:43Z</dcterms:modified>
</cp:coreProperties>
</file>