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276FE-CF9B-40DA-BAED-DF5FF712F14E}" v="3" dt="2026-07-03T06:14:20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6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99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47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99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3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81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86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1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84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80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86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10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16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rawing">
            <a:extLst>
              <a:ext uri="{FF2B5EF4-FFF2-40B4-BE49-F238E27FC236}">
                <a16:creationId xmlns:a16="http://schemas.microsoft.com/office/drawing/2014/main" id="{880B31BE-A528-AEFF-B1FC-65470A520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1" y="504954"/>
            <a:ext cx="8943478" cy="58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2026-07-03T06:14:20Z</dcterms:created>
  <dcterms:modified xsi:type="dcterms:W3CDTF">2026-07-03T06:14:29Z</dcterms:modified>
</cp:coreProperties>
</file>